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295" r:id="rId6"/>
    <p:sldId id="296" r:id="rId7"/>
    <p:sldId id="297" r:id="rId8"/>
    <p:sldId id="298" r:id="rId9"/>
    <p:sldId id="299" r:id="rId10"/>
    <p:sldId id="300" r:id="rId11"/>
    <p:sldId id="301" r:id="rId12"/>
    <p:sldId id="302" r:id="rId13"/>
    <p:sldId id="303" r:id="rId14"/>
    <p:sldId id="30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a:lstStyle/>
        <a:p>
          <a:endParaRPr lang="en-US"/>
        </a:p>
      </dgm:t>
    </dgm:pt>
    <dgm:pt modelId="{E5E4D699-C3CF-4415-B32C-A18B48AFE2A3}">
      <dgm:prSet/>
      <dgm:spPr/>
      <dgm:t>
        <a:bodyPr/>
        <a:lstStyle/>
        <a:p>
          <a:r>
            <a:rPr lang="en-US" dirty="0"/>
            <a:t>1.ADIM</a:t>
          </a:r>
        </a:p>
      </dgm:t>
    </dgm:pt>
    <dgm:pt modelId="{C7C70553-EB1A-4554-849D-8153CC4AFCEB}" type="parTrans" cxnId="{A2DF84EA-DA42-4F03-BD6F-8E8D9966CB10}">
      <dgm:prSet/>
      <dgm:spPr/>
      <dgm:t>
        <a:bodyPr/>
        <a:lstStyle/>
        <a:p>
          <a:endParaRPr lang="en-US"/>
        </a:p>
      </dgm:t>
    </dgm:pt>
    <dgm:pt modelId="{61990FFE-20A5-4112-BACD-16BA28C36EBA}" type="sibTrans" cxnId="{A2DF84EA-DA42-4F03-BD6F-8E8D9966CB10}">
      <dgm:prSet/>
      <dgm:spPr/>
      <dgm:t>
        <a:bodyPr/>
        <a:lstStyle/>
        <a:p>
          <a:endParaRPr lang="en-US"/>
        </a:p>
      </dgm:t>
    </dgm:pt>
    <dgm:pt modelId="{9DB38719-EEF9-4638-91CE-8E8C646CC524}">
      <dgm:prSet/>
      <dgm:spPr/>
      <dgm:t>
        <a:bodyPr/>
        <a:lstStyle/>
        <a:p>
          <a:r>
            <a:rPr lang="en-US" dirty="0" err="1"/>
            <a:t>VeriSeti</a:t>
          </a:r>
          <a:r>
            <a:rPr lang="en-US" dirty="0"/>
            <a:t> </a:t>
          </a:r>
          <a:r>
            <a:rPr lang="en-US" dirty="0" err="1"/>
            <a:t>Belirleme</a:t>
          </a:r>
          <a:endParaRPr lang="en-US" dirty="0"/>
        </a:p>
      </dgm:t>
    </dgm:pt>
    <dgm:pt modelId="{2D70C797-29DD-498F-9D71-4F6A2362408D}" type="parTrans" cxnId="{82C2E40D-9BC0-4ADA-915E-708000D2737D}">
      <dgm:prSet/>
      <dgm:spPr/>
      <dgm:t>
        <a:bodyPr/>
        <a:lstStyle/>
        <a:p>
          <a:endParaRPr lang="en-US"/>
        </a:p>
      </dgm:t>
    </dgm:pt>
    <dgm:pt modelId="{B8EFC625-D79E-4B16-A077-46ABEB1913DC}" type="sibTrans" cxnId="{82C2E40D-9BC0-4ADA-915E-708000D2737D}">
      <dgm:prSet/>
      <dgm:spPr/>
      <dgm:t>
        <a:bodyPr/>
        <a:lstStyle/>
        <a:p>
          <a:endParaRPr lang="en-US"/>
        </a:p>
      </dgm:t>
    </dgm:pt>
    <dgm:pt modelId="{5FC34D3A-C8D4-483C-8695-507470E74D50}">
      <dgm:prSet/>
      <dgm:spPr/>
      <dgm:t>
        <a:bodyPr/>
        <a:lstStyle/>
        <a:p>
          <a:r>
            <a:rPr lang="en-US" dirty="0"/>
            <a:t>2.ADIM </a:t>
          </a:r>
          <a:r>
            <a:rPr lang="en-US" b="1" dirty="0"/>
            <a:t>(X)</a:t>
          </a:r>
          <a:endParaRPr lang="en-US" dirty="0"/>
        </a:p>
      </dgm:t>
    </dgm:pt>
    <dgm:pt modelId="{9978A89C-C2F1-4241-807C-13619E6D6376}" type="parTrans" cxnId="{277179CE-E2F5-4733-8D23-9E37CACB7B9E}">
      <dgm:prSet/>
      <dgm:spPr/>
      <dgm:t>
        <a:bodyPr/>
        <a:lstStyle/>
        <a:p>
          <a:endParaRPr lang="en-US"/>
        </a:p>
      </dgm:t>
    </dgm:pt>
    <dgm:pt modelId="{1DECF9F5-40C0-4379-BCCE-7BCAAD54807B}" type="sibTrans" cxnId="{277179CE-E2F5-4733-8D23-9E37CACB7B9E}">
      <dgm:prSet/>
      <dgm:spPr/>
      <dgm:t>
        <a:bodyPr/>
        <a:lstStyle/>
        <a:p>
          <a:endParaRPr lang="en-US"/>
        </a:p>
      </dgm:t>
    </dgm:pt>
    <dgm:pt modelId="{C057D6ED-8F49-42DC-B8A7-C07F68F0F734}">
      <dgm:prSet/>
      <dgm:spPr/>
      <dgm:t>
        <a:bodyPr/>
        <a:lstStyle/>
        <a:p>
          <a:r>
            <a:rPr lang="en-US" dirty="0"/>
            <a:t>Veri </a:t>
          </a:r>
          <a:r>
            <a:rPr lang="en-US" dirty="0" err="1"/>
            <a:t>Onisleme</a:t>
          </a:r>
          <a:endParaRPr lang="en-US" dirty="0"/>
        </a:p>
      </dgm:t>
    </dgm:pt>
    <dgm:pt modelId="{131D11D9-3030-4E3B-8F84-0108E6497B2A}" type="parTrans" cxnId="{FB0FA082-3950-4822-951F-05A1A9548F18}">
      <dgm:prSet/>
      <dgm:spPr/>
      <dgm:t>
        <a:bodyPr/>
        <a:lstStyle/>
        <a:p>
          <a:endParaRPr lang="en-US"/>
        </a:p>
      </dgm:t>
    </dgm:pt>
    <dgm:pt modelId="{6E885013-4246-43E1-A818-2251A99C8FD2}" type="sibTrans" cxnId="{FB0FA082-3950-4822-951F-05A1A9548F18}">
      <dgm:prSet/>
      <dgm:spPr/>
      <dgm:t>
        <a:bodyPr/>
        <a:lstStyle/>
        <a:p>
          <a:endParaRPr lang="en-US"/>
        </a:p>
      </dgm:t>
    </dgm:pt>
    <dgm:pt modelId="{9845D52A-E054-4EB0-A5A3-32AE7DC6D645}">
      <dgm:prSet/>
      <dgm:spPr/>
      <dgm:t>
        <a:bodyPr/>
        <a:lstStyle/>
        <a:p>
          <a:r>
            <a:rPr lang="en-US" dirty="0"/>
            <a:t>3.ADIM</a:t>
          </a:r>
        </a:p>
      </dgm:t>
    </dgm:pt>
    <dgm:pt modelId="{952EE001-86C3-4022-96EE-ABDB540B8A78}" type="parTrans" cxnId="{B04C6215-C46D-4282-963F-02A26E25C8AB}">
      <dgm:prSet/>
      <dgm:spPr/>
      <dgm:t>
        <a:bodyPr/>
        <a:lstStyle/>
        <a:p>
          <a:endParaRPr lang="en-US"/>
        </a:p>
      </dgm:t>
    </dgm:pt>
    <dgm:pt modelId="{796364FD-7651-493A-AEE5-8DD45DF8EEAC}" type="sibTrans" cxnId="{B04C6215-C46D-4282-963F-02A26E25C8AB}">
      <dgm:prSet/>
      <dgm:spPr/>
      <dgm:t>
        <a:bodyPr/>
        <a:lstStyle/>
        <a:p>
          <a:endParaRPr lang="en-US"/>
        </a:p>
      </dgm:t>
    </dgm:pt>
    <dgm:pt modelId="{566C4A8F-CE66-4FF5-AF11-6C385F74A275}">
      <dgm:prSet/>
      <dgm:spPr/>
      <dgm:t>
        <a:bodyPr/>
        <a:lstStyle/>
        <a:p>
          <a:r>
            <a:rPr lang="en-US" dirty="0" err="1"/>
            <a:t>Modelleme</a:t>
          </a:r>
          <a:r>
            <a:rPr lang="en-US" dirty="0"/>
            <a:t> </a:t>
          </a:r>
          <a:r>
            <a:rPr lang="en-US" dirty="0" err="1"/>
            <a:t>ve</a:t>
          </a:r>
          <a:r>
            <a:rPr lang="en-US" dirty="0"/>
            <a:t> </a:t>
          </a:r>
          <a:r>
            <a:rPr lang="en-US" dirty="0" err="1"/>
            <a:t>Gorsellestirme</a:t>
          </a:r>
          <a:endParaRPr lang="en-US" dirty="0"/>
        </a:p>
      </dgm:t>
    </dgm:pt>
    <dgm:pt modelId="{375C5A5E-5F04-4FE8-98F8-795867C18A18}" type="parTrans" cxnId="{66E8CE3C-459F-4648-B4D7-5039298A0E92}">
      <dgm:prSet/>
      <dgm:spPr/>
      <dgm:t>
        <a:bodyPr/>
        <a:lstStyle/>
        <a:p>
          <a:endParaRPr lang="en-US"/>
        </a:p>
      </dgm:t>
    </dgm:pt>
    <dgm:pt modelId="{E74B8A5E-78D9-4E5B-86E1-203DE271581F}" type="sibTrans" cxnId="{66E8CE3C-459F-4648-B4D7-5039298A0E92}">
      <dgm:prSet/>
      <dgm:spPr/>
      <dgm:t>
        <a:bodyPr/>
        <a:lstStyle/>
        <a:p>
          <a:endParaRPr lang="en-US"/>
        </a:p>
      </dgm:t>
    </dgm:pt>
    <dgm:pt modelId="{9AC77E87-FC4D-4F04-889B-73358514DC0D}">
      <dgm:prSet/>
      <dgm:spPr/>
      <dgm:t>
        <a:bodyPr/>
        <a:lstStyle/>
        <a:p>
          <a:r>
            <a:rPr lang="en-US" dirty="0"/>
            <a:t>4,ADIM</a:t>
          </a:r>
        </a:p>
      </dgm:t>
    </dgm:pt>
    <dgm:pt modelId="{B29F90F6-921F-42B9-A496-5D121F61821E}" type="parTrans" cxnId="{04774158-8FAB-47B4-A2EE-D3D3A7E958BE}">
      <dgm:prSet/>
      <dgm:spPr/>
      <dgm:t>
        <a:bodyPr/>
        <a:lstStyle/>
        <a:p>
          <a:endParaRPr lang="en-US"/>
        </a:p>
      </dgm:t>
    </dgm:pt>
    <dgm:pt modelId="{3A77AB9A-DF29-465E-A0A5-D4FA3D0C537F}" type="sibTrans" cxnId="{04774158-8FAB-47B4-A2EE-D3D3A7E958BE}">
      <dgm:prSet/>
      <dgm:spPr/>
      <dgm:t>
        <a:bodyPr/>
        <a:lstStyle/>
        <a:p>
          <a:endParaRPr lang="en-US"/>
        </a:p>
      </dgm:t>
    </dgm:pt>
    <dgm:pt modelId="{C2F0E5C9-2943-4A9B-872F-ECF6B159E9F4}">
      <dgm:prSet/>
      <dgm:spPr/>
      <dgm:t>
        <a:bodyPr/>
        <a:lstStyle/>
        <a:p>
          <a:r>
            <a:rPr lang="en-US" dirty="0" err="1"/>
            <a:t>Tahminde</a:t>
          </a:r>
          <a:r>
            <a:rPr lang="en-US" dirty="0"/>
            <a:t> </a:t>
          </a:r>
          <a:r>
            <a:rPr lang="en-US" dirty="0" err="1"/>
            <a:t>Bulunma</a:t>
          </a:r>
          <a:endParaRPr lang="en-US" dirty="0"/>
        </a:p>
      </dgm:t>
    </dgm:pt>
    <dgm:pt modelId="{8FBB852D-32B7-4273-9DE3-951F1CFE69EC}" type="parTrans" cxnId="{F7608388-5A1F-4FE9-96E5-520EA7B1F725}">
      <dgm:prSet/>
      <dgm:spPr/>
      <dgm:t>
        <a:bodyPr/>
        <a:lstStyle/>
        <a:p>
          <a:endParaRPr lang="en-US"/>
        </a:p>
      </dgm:t>
    </dgm:pt>
    <dgm:pt modelId="{1A62CB6F-38D7-44F2-AFAB-0C4382E3DA24}" type="sibTrans" cxnId="{F7608388-5A1F-4FE9-96E5-520EA7B1F725}">
      <dgm:prSet/>
      <dgm:spPr/>
      <dgm:t>
        <a:bodyPr/>
        <a:lstStyle/>
        <a:p>
          <a:endParaRPr lang="en-US"/>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1.ADIM</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dirty="0" err="1"/>
            <a:t>VeriSeti</a:t>
          </a:r>
          <a:r>
            <a:rPr lang="en-US" sz="1100" kern="1200" dirty="0"/>
            <a:t> </a:t>
          </a:r>
          <a:r>
            <a:rPr lang="en-US" sz="1100" kern="1200" dirty="0" err="1"/>
            <a:t>Belirleme</a:t>
          </a:r>
          <a:endParaRPr lang="en-US" sz="1100" kern="120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2.ADIM </a:t>
          </a:r>
          <a:r>
            <a:rPr lang="en-US" sz="1100" b="1" kern="1200" dirty="0"/>
            <a:t>(X)</a:t>
          </a:r>
          <a:endParaRPr lang="en-US" sz="1100" kern="1200" dirty="0"/>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dirty="0"/>
            <a:t>Veri </a:t>
          </a:r>
          <a:r>
            <a:rPr lang="en-US" sz="1100" kern="1200" dirty="0" err="1"/>
            <a:t>Onisleme</a:t>
          </a:r>
          <a:endParaRPr lang="en-US" sz="1100" kern="120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3.ADIM</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dirty="0" err="1"/>
            <a:t>Modelleme</a:t>
          </a:r>
          <a:r>
            <a:rPr lang="en-US" sz="1100" kern="1200" dirty="0"/>
            <a:t> </a:t>
          </a:r>
          <a:r>
            <a:rPr lang="en-US" sz="1100" kern="1200" dirty="0" err="1"/>
            <a:t>ve</a:t>
          </a:r>
          <a:r>
            <a:rPr lang="en-US" sz="1100" kern="1200" dirty="0"/>
            <a:t> </a:t>
          </a:r>
          <a:r>
            <a:rPr lang="en-US" sz="1100" kern="1200" dirty="0" err="1"/>
            <a:t>Gorsellestirme</a:t>
          </a:r>
          <a:endParaRPr lang="en-US" sz="1100" kern="120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4,ADIM</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dirty="0" err="1"/>
            <a:t>Tahminde</a:t>
          </a:r>
          <a:r>
            <a:rPr lang="en-US" sz="1100" kern="1200" dirty="0"/>
            <a:t> </a:t>
          </a:r>
          <a:r>
            <a:rPr lang="en-US" sz="1100" kern="1200" dirty="0" err="1"/>
            <a:t>Bulunma</a:t>
          </a:r>
          <a:endParaRPr lang="en-US" sz="1100" kern="120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4/14/2024</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4/14/2024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4/14/2024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4/14/2024</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4/14/2024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4/14/2024</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4/14/2024</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4/14/2024</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txBody>
          <a:bodyPr/>
          <a:lstStyle/>
          <a:p>
            <a:endParaRPr lang="en-US"/>
          </a:p>
        </p:txBody>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txBody>
          <a:bodyPr/>
          <a:lstStyle/>
          <a:p>
            <a:endParaRPr lang="en-US"/>
          </a:p>
        </p:txBody>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b="1" dirty="0">
                <a:solidFill>
                  <a:schemeClr val="tx1"/>
                </a:solidFill>
              </a:rPr>
              <a:t>MAKINE OGRENIMI</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b="1" dirty="0">
                <a:solidFill>
                  <a:schemeClr val="tx1"/>
                </a:solidFill>
              </a:rPr>
              <a:t>2020280014-2020280006</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yellow triangle with black lines&#10;&#10;Description automatically generated">
            <a:extLst>
              <a:ext uri="{FF2B5EF4-FFF2-40B4-BE49-F238E27FC236}">
                <a16:creationId xmlns:a16="http://schemas.microsoft.com/office/drawing/2014/main" id="{6F78B56E-2AF5-BFD1-68BB-55628E3433A7}"/>
              </a:ext>
            </a:extLst>
          </p:cNvPr>
          <p:cNvPicPr>
            <a:picLocks noGrp="1" noChangeAspect="1"/>
          </p:cNvPicPr>
          <p:nvPr>
            <p:ph idx="1"/>
          </p:nvPr>
        </p:nvPicPr>
        <p:blipFill>
          <a:blip r:embed="rId2"/>
          <a:stretch>
            <a:fillRect/>
          </a:stretch>
        </p:blipFill>
        <p:spPr>
          <a:xfrm>
            <a:off x="1859448" y="643467"/>
            <a:ext cx="8546822" cy="5571066"/>
          </a:xfrm>
          <a:prstGeom prst="rect">
            <a:avLst/>
          </a:prstGeom>
        </p:spPr>
      </p:pic>
    </p:spTree>
    <p:extLst>
      <p:ext uri="{BB962C8B-B14F-4D97-AF65-F5344CB8AC3E}">
        <p14:creationId xmlns:p14="http://schemas.microsoft.com/office/powerpoint/2010/main" val="3994059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0B5D8898-8551-CDB8-E149-19EE4B71EC5B}"/>
              </a:ext>
            </a:extLst>
          </p:cNvPr>
          <p:cNvPicPr>
            <a:picLocks noGrp="1" noChangeAspect="1"/>
          </p:cNvPicPr>
          <p:nvPr>
            <p:ph idx="1"/>
          </p:nvPr>
        </p:nvPicPr>
        <p:blipFill>
          <a:blip r:embed="rId2"/>
          <a:stretch>
            <a:fillRect/>
          </a:stretch>
        </p:blipFill>
        <p:spPr>
          <a:xfrm>
            <a:off x="1810565" y="643467"/>
            <a:ext cx="8570870" cy="5571066"/>
          </a:xfrm>
          <a:prstGeom prst="rect">
            <a:avLst/>
          </a:prstGeom>
        </p:spPr>
      </p:pic>
    </p:spTree>
    <p:extLst>
      <p:ext uri="{BB962C8B-B14F-4D97-AF65-F5344CB8AC3E}">
        <p14:creationId xmlns:p14="http://schemas.microsoft.com/office/powerpoint/2010/main" val="1666462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a:normAutofit/>
          </a:bodyPr>
          <a:lstStyle/>
          <a:p>
            <a:pPr algn="ctr"/>
            <a:r>
              <a:rPr lang="en-US" dirty="0"/>
              <a:t>Timeline</a:t>
            </a:r>
          </a:p>
        </p:txBody>
      </p:sp>
      <p:graphicFrame>
        <p:nvGraphicFramePr>
          <p:cNvPr id="31" name="Content Placeholder 2" descr="SmartArt timeline">
            <a:extLst>
              <a:ext uri="{FF2B5EF4-FFF2-40B4-BE49-F238E27FC236}">
                <a16:creationId xmlns:a16="http://schemas.microsoft.com/office/drawing/2014/main" id="{613FC9B6-ED9E-4F51-A217-156DA01928CD}"/>
              </a:ext>
            </a:extLst>
          </p:cNvPr>
          <p:cNvGraphicFramePr/>
          <p:nvPr>
            <p:extLst>
              <p:ext uri="{D42A27DB-BD31-4B8C-83A1-F6EECF244321}">
                <p14:modId xmlns:p14="http://schemas.microsoft.com/office/powerpoint/2010/main" val="1287398558"/>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9548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 up of a line&#10;&#10;Description automatically generated">
            <a:extLst>
              <a:ext uri="{FF2B5EF4-FFF2-40B4-BE49-F238E27FC236}">
                <a16:creationId xmlns:a16="http://schemas.microsoft.com/office/drawing/2014/main" id="{44387DFF-099C-604F-E0B7-D1A105C3FE2D}"/>
              </a:ext>
            </a:extLst>
          </p:cNvPr>
          <p:cNvPicPr>
            <a:picLocks noGrp="1" noChangeAspect="1"/>
          </p:cNvPicPr>
          <p:nvPr>
            <p:ph idx="1"/>
          </p:nvPr>
        </p:nvPicPr>
        <p:blipFill>
          <a:blip r:embed="rId2"/>
          <a:stretch>
            <a:fillRect/>
          </a:stretch>
        </p:blipFill>
        <p:spPr>
          <a:xfrm>
            <a:off x="643467" y="457370"/>
            <a:ext cx="10905066" cy="2971630"/>
          </a:xfrm>
          <a:prstGeom prst="rect">
            <a:avLst/>
          </a:prstGeom>
        </p:spPr>
      </p:pic>
      <p:pic>
        <p:nvPicPr>
          <p:cNvPr id="20" name="Picture 19" descr="A screenshot of a graph&#10;&#10;Description automatically generated">
            <a:extLst>
              <a:ext uri="{FF2B5EF4-FFF2-40B4-BE49-F238E27FC236}">
                <a16:creationId xmlns:a16="http://schemas.microsoft.com/office/drawing/2014/main" id="{7FF2E4A5-2B59-87A0-3DC5-BDADC74E91C7}"/>
              </a:ext>
            </a:extLst>
          </p:cNvPr>
          <p:cNvPicPr>
            <a:picLocks noChangeAspect="1"/>
          </p:cNvPicPr>
          <p:nvPr/>
        </p:nvPicPr>
        <p:blipFill>
          <a:blip r:embed="rId3"/>
          <a:stretch>
            <a:fillRect/>
          </a:stretch>
        </p:blipFill>
        <p:spPr>
          <a:xfrm>
            <a:off x="643467" y="3719322"/>
            <a:ext cx="10925175" cy="2171700"/>
          </a:xfrm>
          <a:prstGeom prst="rect">
            <a:avLst/>
          </a:prstGeom>
        </p:spPr>
      </p:pic>
    </p:spTree>
    <p:extLst>
      <p:ext uri="{BB962C8B-B14F-4D97-AF65-F5344CB8AC3E}">
        <p14:creationId xmlns:p14="http://schemas.microsoft.com/office/powerpoint/2010/main" val="3599999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descr="A screenshot of a computer&#10;&#10;Description automatically generated">
            <a:extLst>
              <a:ext uri="{FF2B5EF4-FFF2-40B4-BE49-F238E27FC236}">
                <a16:creationId xmlns:a16="http://schemas.microsoft.com/office/drawing/2014/main" id="{943722A3-4389-6A24-4C21-395EB81FF143}"/>
              </a:ext>
            </a:extLst>
          </p:cNvPr>
          <p:cNvPicPr>
            <a:picLocks noGrp="1" noChangeAspect="1"/>
          </p:cNvPicPr>
          <p:nvPr>
            <p:ph idx="1"/>
          </p:nvPr>
        </p:nvPicPr>
        <p:blipFill>
          <a:blip r:embed="rId2"/>
          <a:stretch>
            <a:fillRect/>
          </a:stretch>
        </p:blipFill>
        <p:spPr>
          <a:xfrm>
            <a:off x="643465" y="858821"/>
            <a:ext cx="3895685" cy="2193959"/>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FA08BC2B-29D2-6448-EC75-587A89340C10}"/>
              </a:ext>
            </a:extLst>
          </p:cNvPr>
          <p:cNvPicPr>
            <a:picLocks noChangeAspect="1"/>
          </p:cNvPicPr>
          <p:nvPr/>
        </p:nvPicPr>
        <p:blipFill>
          <a:blip r:embed="rId3"/>
          <a:stretch>
            <a:fillRect/>
          </a:stretch>
        </p:blipFill>
        <p:spPr>
          <a:xfrm>
            <a:off x="5412195" y="643467"/>
            <a:ext cx="5585028" cy="5571066"/>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760CD256-F30D-9949-CC37-6A7069CDC409}"/>
              </a:ext>
            </a:extLst>
          </p:cNvPr>
          <p:cNvPicPr>
            <a:picLocks noChangeAspect="1"/>
          </p:cNvPicPr>
          <p:nvPr/>
        </p:nvPicPr>
        <p:blipFill>
          <a:blip r:embed="rId4"/>
          <a:stretch>
            <a:fillRect/>
          </a:stretch>
        </p:blipFill>
        <p:spPr>
          <a:xfrm>
            <a:off x="643465" y="4073577"/>
            <a:ext cx="4532992" cy="1571849"/>
          </a:xfrm>
          <a:prstGeom prst="rect">
            <a:avLst/>
          </a:prstGeom>
        </p:spPr>
      </p:pic>
    </p:spTree>
    <p:extLst>
      <p:ext uri="{BB962C8B-B14F-4D97-AF65-F5344CB8AC3E}">
        <p14:creationId xmlns:p14="http://schemas.microsoft.com/office/powerpoint/2010/main" val="3949719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computer">
            <a:extLst>
              <a:ext uri="{FF2B5EF4-FFF2-40B4-BE49-F238E27FC236}">
                <a16:creationId xmlns:a16="http://schemas.microsoft.com/office/drawing/2014/main" id="{98FC2447-D8FA-1C45-4415-68423EA16342}"/>
              </a:ext>
            </a:extLst>
          </p:cNvPr>
          <p:cNvPicPr>
            <a:picLocks noGrp="1" noChangeAspect="1"/>
          </p:cNvPicPr>
          <p:nvPr>
            <p:ph idx="1"/>
          </p:nvPr>
        </p:nvPicPr>
        <p:blipFill rotWithShape="1">
          <a:blip r:embed="rId2"/>
          <a:srcRect l="4921" r="10420" b="1"/>
          <a:stretch/>
        </p:blipFill>
        <p:spPr>
          <a:xfrm>
            <a:off x="643467" y="643467"/>
            <a:ext cx="10905066" cy="5571066"/>
          </a:xfrm>
          <a:prstGeom prst="rect">
            <a:avLst/>
          </a:prstGeom>
        </p:spPr>
      </p:pic>
    </p:spTree>
    <p:extLst>
      <p:ext uri="{BB962C8B-B14F-4D97-AF65-F5344CB8AC3E}">
        <p14:creationId xmlns:p14="http://schemas.microsoft.com/office/powerpoint/2010/main" val="661732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code&#10;&#10;Description automatically generated">
            <a:extLst>
              <a:ext uri="{FF2B5EF4-FFF2-40B4-BE49-F238E27FC236}">
                <a16:creationId xmlns:a16="http://schemas.microsoft.com/office/drawing/2014/main" id="{30E26C7F-0777-EA58-74D2-FD41C0E8555C}"/>
              </a:ext>
            </a:extLst>
          </p:cNvPr>
          <p:cNvPicPr>
            <a:picLocks noGrp="1" noChangeAspect="1"/>
          </p:cNvPicPr>
          <p:nvPr>
            <p:ph idx="1"/>
          </p:nvPr>
        </p:nvPicPr>
        <p:blipFill>
          <a:blip r:embed="rId2"/>
          <a:stretch>
            <a:fillRect/>
          </a:stretch>
        </p:blipFill>
        <p:spPr>
          <a:xfrm>
            <a:off x="3219330" y="4683196"/>
            <a:ext cx="6251620" cy="2072738"/>
          </a:xfrm>
          <a:prstGeom prst="rect">
            <a:avLst/>
          </a:prstGeom>
        </p:spPr>
      </p:pic>
      <p:pic>
        <p:nvPicPr>
          <p:cNvPr id="7" name="Picture 6" descr="A screenshot of a computer code&#10;&#10;Description automatically generated">
            <a:extLst>
              <a:ext uri="{FF2B5EF4-FFF2-40B4-BE49-F238E27FC236}">
                <a16:creationId xmlns:a16="http://schemas.microsoft.com/office/drawing/2014/main" id="{E2D209BB-542C-903A-1614-007C0340AB08}"/>
              </a:ext>
            </a:extLst>
          </p:cNvPr>
          <p:cNvPicPr>
            <a:picLocks noChangeAspect="1"/>
          </p:cNvPicPr>
          <p:nvPr/>
        </p:nvPicPr>
        <p:blipFill>
          <a:blip r:embed="rId3"/>
          <a:stretch>
            <a:fillRect/>
          </a:stretch>
        </p:blipFill>
        <p:spPr>
          <a:xfrm>
            <a:off x="2015613" y="450309"/>
            <a:ext cx="8367252" cy="3833604"/>
          </a:xfrm>
          <a:prstGeom prst="rect">
            <a:avLst/>
          </a:prstGeom>
        </p:spPr>
      </p:pic>
    </p:spTree>
    <p:extLst>
      <p:ext uri="{BB962C8B-B14F-4D97-AF65-F5344CB8AC3E}">
        <p14:creationId xmlns:p14="http://schemas.microsoft.com/office/powerpoint/2010/main" val="688146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327309B5-59AC-9582-2081-6F68380E6BE9}"/>
              </a:ext>
            </a:extLst>
          </p:cNvPr>
          <p:cNvPicPr>
            <a:picLocks noGrp="1" noChangeAspect="1"/>
          </p:cNvPicPr>
          <p:nvPr>
            <p:ph idx="1"/>
          </p:nvPr>
        </p:nvPicPr>
        <p:blipFill>
          <a:blip r:embed="rId2"/>
          <a:stretch>
            <a:fillRect/>
          </a:stretch>
        </p:blipFill>
        <p:spPr>
          <a:xfrm>
            <a:off x="477012" y="1072373"/>
            <a:ext cx="11252365" cy="4523357"/>
          </a:xfrm>
          <a:prstGeom prst="rect">
            <a:avLst/>
          </a:prstGeom>
        </p:spPr>
      </p:pic>
    </p:spTree>
    <p:extLst>
      <p:ext uri="{BB962C8B-B14F-4D97-AF65-F5344CB8AC3E}">
        <p14:creationId xmlns:p14="http://schemas.microsoft.com/office/powerpoint/2010/main" val="725987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70F88A3-38C0-E91B-11DE-3ACD69598AD0}"/>
              </a:ext>
            </a:extLst>
          </p:cNvPr>
          <p:cNvPicPr>
            <a:picLocks noChangeAspect="1"/>
          </p:cNvPicPr>
          <p:nvPr/>
        </p:nvPicPr>
        <p:blipFill>
          <a:blip r:embed="rId2"/>
          <a:stretch>
            <a:fillRect/>
          </a:stretch>
        </p:blipFill>
        <p:spPr>
          <a:xfrm>
            <a:off x="3776870" y="526552"/>
            <a:ext cx="4601817" cy="1164166"/>
          </a:xfrm>
          <a:prstGeom prst="rect">
            <a:avLst/>
          </a:prstGeom>
        </p:spPr>
      </p:pic>
      <p:pic>
        <p:nvPicPr>
          <p:cNvPr id="7" name="Picture 6">
            <a:extLst>
              <a:ext uri="{FF2B5EF4-FFF2-40B4-BE49-F238E27FC236}">
                <a16:creationId xmlns:a16="http://schemas.microsoft.com/office/drawing/2014/main" id="{A4D6FBB7-868B-290C-DFB4-730913C233DD}"/>
              </a:ext>
            </a:extLst>
          </p:cNvPr>
          <p:cNvPicPr>
            <a:picLocks noChangeAspect="1"/>
          </p:cNvPicPr>
          <p:nvPr/>
        </p:nvPicPr>
        <p:blipFill>
          <a:blip r:embed="rId3"/>
          <a:stretch>
            <a:fillRect/>
          </a:stretch>
        </p:blipFill>
        <p:spPr>
          <a:xfrm>
            <a:off x="2899665" y="1842365"/>
            <a:ext cx="6392669" cy="4442905"/>
          </a:xfrm>
          <a:prstGeom prst="rect">
            <a:avLst/>
          </a:prstGeom>
        </p:spPr>
      </p:pic>
    </p:spTree>
    <p:extLst>
      <p:ext uri="{BB962C8B-B14F-4D97-AF65-F5344CB8AC3E}">
        <p14:creationId xmlns:p14="http://schemas.microsoft.com/office/powerpoint/2010/main" val="1997830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567B-AD05-2344-F25E-AA3C456476FF}"/>
              </a:ext>
            </a:extLst>
          </p:cNvPr>
          <p:cNvSpPr>
            <a:spLocks noGrp="1"/>
          </p:cNvSpPr>
          <p:nvPr>
            <p:ph type="title"/>
          </p:nvPr>
        </p:nvSpPr>
        <p:spPr/>
        <p:txBody>
          <a:bodyPr/>
          <a:lstStyle/>
          <a:p>
            <a:endParaRPr lang="en-US"/>
          </a:p>
        </p:txBody>
      </p:sp>
      <p:pic>
        <p:nvPicPr>
          <p:cNvPr id="5" name="Content Placeholder 4" descr="A chart of data&#10;&#10;Description automatically generated with medium confidence">
            <a:extLst>
              <a:ext uri="{FF2B5EF4-FFF2-40B4-BE49-F238E27FC236}">
                <a16:creationId xmlns:a16="http://schemas.microsoft.com/office/drawing/2014/main" id="{252C652A-37A6-9A8C-AAF7-B295363590B2}"/>
              </a:ext>
            </a:extLst>
          </p:cNvPr>
          <p:cNvPicPr>
            <a:picLocks noGrp="1" noChangeAspect="1"/>
          </p:cNvPicPr>
          <p:nvPr>
            <p:ph idx="1"/>
          </p:nvPr>
        </p:nvPicPr>
        <p:blipFill>
          <a:blip r:embed="rId2"/>
          <a:stretch>
            <a:fillRect/>
          </a:stretch>
        </p:blipFill>
        <p:spPr>
          <a:xfrm>
            <a:off x="392660" y="327923"/>
            <a:ext cx="11573197" cy="6540948"/>
          </a:xfrm>
        </p:spPr>
      </p:pic>
    </p:spTree>
    <p:extLst>
      <p:ext uri="{BB962C8B-B14F-4D97-AF65-F5344CB8AC3E}">
        <p14:creationId xmlns:p14="http://schemas.microsoft.com/office/powerpoint/2010/main" val="185131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Woven fibers</Template>
  <TotalTime>2</TotalTime>
  <Words>28</Words>
  <Application>Microsoft Office PowerPoint</Application>
  <PresentationFormat>Widescreen</PresentationFormat>
  <Paragraphs>11</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Avenir Next LT Pro</vt:lpstr>
      <vt:lpstr>Avenir Next LT Pro Light</vt:lpstr>
      <vt:lpstr>Garamond</vt:lpstr>
      <vt:lpstr>SavonVTI</vt:lpstr>
      <vt:lpstr>MAKINE OGRENIMI</vt:lpstr>
      <vt:lpstr>Timeline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MAKINE OGRENIMI</dc:title>
  <dc:creator>Murat Ferhat DERYA</dc:creator>
  <cp:lastModifiedBy>Murat Ferhat DERYA</cp:lastModifiedBy>
  <cp:revision>1</cp:revision>
  <dcterms:created xsi:type="dcterms:W3CDTF">2024-04-14T20:21:02Z</dcterms:created>
  <dcterms:modified xsi:type="dcterms:W3CDTF">2024-04-14T20:23:49Z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